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75"/>
  </p:notesMasterIdLst>
  <p:handoutMasterIdLst>
    <p:handoutMasterId r:id="rId76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3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2" r:id="rId35"/>
    <p:sldId id="913" r:id="rId36"/>
    <p:sldId id="914" r:id="rId37"/>
    <p:sldId id="915" r:id="rId38"/>
    <p:sldId id="916" r:id="rId39"/>
    <p:sldId id="918" r:id="rId40"/>
    <p:sldId id="919" r:id="rId41"/>
    <p:sldId id="920" r:id="rId42"/>
    <p:sldId id="922" r:id="rId43"/>
    <p:sldId id="923" r:id="rId44"/>
    <p:sldId id="924" r:id="rId45"/>
    <p:sldId id="926" r:id="rId46"/>
    <p:sldId id="927" r:id="rId47"/>
    <p:sldId id="928" r:id="rId48"/>
    <p:sldId id="930" r:id="rId49"/>
    <p:sldId id="931" r:id="rId50"/>
    <p:sldId id="932" r:id="rId51"/>
    <p:sldId id="933" r:id="rId52"/>
    <p:sldId id="934" r:id="rId53"/>
    <p:sldId id="935" r:id="rId54"/>
    <p:sldId id="936" r:id="rId55"/>
    <p:sldId id="938" r:id="rId56"/>
    <p:sldId id="939" r:id="rId57"/>
    <p:sldId id="940" r:id="rId58"/>
    <p:sldId id="941" r:id="rId59"/>
    <p:sldId id="942" r:id="rId60"/>
    <p:sldId id="943" r:id="rId61"/>
    <p:sldId id="945" r:id="rId62"/>
    <p:sldId id="946" r:id="rId63"/>
    <p:sldId id="947" r:id="rId64"/>
    <p:sldId id="949" r:id="rId65"/>
    <p:sldId id="951" r:id="rId66"/>
    <p:sldId id="953" r:id="rId67"/>
    <p:sldId id="954" r:id="rId68"/>
    <p:sldId id="955" r:id="rId69"/>
    <p:sldId id="956" r:id="rId70"/>
    <p:sldId id="957" r:id="rId71"/>
    <p:sldId id="958" r:id="rId72"/>
    <p:sldId id="959" r:id="rId73"/>
    <p:sldId id="275" r:id="rId7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362" autoAdjust="0"/>
  </p:normalViewPr>
  <p:slideViewPr>
    <p:cSldViewPr>
      <p:cViewPr varScale="1">
        <p:scale>
          <a:sx n="110" d="100"/>
          <a:sy n="110" d="100"/>
        </p:scale>
        <p:origin x="1872" y="7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2018-11-09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2018-11-09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/24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5536" y="1110902"/>
            <a:ext cx="8137153" cy="5715000"/>
            <a:chOff x="395287" y="-1246066"/>
            <a:chExt cx="8353425" cy="9058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-1246066"/>
              <a:ext cx="8353425" cy="6991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5745284"/>
              <a:ext cx="8343900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15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8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356051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140210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9826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xmlns="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xmlns="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xmlns="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7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18747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54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94041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6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93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1052736"/>
            <a:ext cx="8324850" cy="5594082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26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408235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r>
              <a:rPr lang="en-US" altLang="ko-KR" b="0" dirty="0" smtClean="0"/>
              <a:t>,</a:t>
            </a:r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실행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</a:t>
            </a:r>
            <a:r>
              <a:rPr lang="en-US" altLang="ko-KR" b="0" dirty="0" smtClean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928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2381629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86630"/>
            <a:ext cx="8343900" cy="5660188"/>
            <a:chOff x="323528" y="-1316082"/>
            <a:chExt cx="8343900" cy="105572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36" y="-1316082"/>
              <a:ext cx="7934325" cy="449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068960"/>
              <a:ext cx="8343900" cy="617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00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0738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00834"/>
            <a:ext cx="8362950" cy="5503168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4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7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[</a:t>
            </a:r>
            <a:r>
              <a:rPr lang="ko-KR" altLang="en-US" dirty="0" smtClean="0"/>
              <a:t>웹 </a:t>
            </a:r>
            <a:r>
              <a:rPr lang="ko-KR" altLang="en-US" b="0" dirty="0" smtClean="0"/>
              <a:t>쇼핑몰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" y="1556792"/>
            <a:ext cx="8334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1" y="994020"/>
            <a:ext cx="3396128" cy="256547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57" y="994020"/>
            <a:ext cx="3348124" cy="2529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3246622" cy="24525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001881"/>
            <a:ext cx="3359827" cy="25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 err="1"/>
              <a:t>커넥션하기</a:t>
            </a:r>
            <a:r>
              <a:rPr lang="en-US" altLang="ko-KR" b="0" dirty="0"/>
              <a:t>: </a:t>
            </a:r>
            <a:r>
              <a:rPr lang="ko-KR" altLang="en-US" b="0" dirty="0"/>
              <a:t>커넥션 이름은 </a:t>
            </a:r>
            <a:r>
              <a:rPr lang="en-US" altLang="ko-KR" b="0" dirty="0" err="1"/>
              <a:t>Market_Conn</a:t>
            </a:r>
            <a:r>
              <a:rPr lang="ko-KR" altLang="en-US" b="0" dirty="0"/>
              <a:t>이고 데이터베이스 이름은 </a:t>
            </a:r>
            <a:r>
              <a:rPr lang="en-US" altLang="ko-KR" b="0" dirty="0" err="1" smtClean="0"/>
              <a:t>WebMarketDB</a:t>
            </a:r>
            <a:r>
              <a:rPr lang="ko-KR" altLang="en-US" b="0" dirty="0" smtClean="0"/>
              <a:t>를 </a:t>
            </a:r>
            <a:r>
              <a:rPr lang="ko-KR" altLang="en-US" b="0" dirty="0"/>
              <a:t>사용하여 </a:t>
            </a:r>
            <a:r>
              <a:rPr lang="en-US" altLang="ko-KR" b="0" dirty="0"/>
              <a:t>Data Source Explorer</a:t>
            </a:r>
            <a:r>
              <a:rPr lang="ko-KR" altLang="en-US" b="0" dirty="0"/>
              <a:t>에서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생성한 </a:t>
            </a:r>
            <a:r>
              <a:rPr lang="en-US" altLang="ko-KR" b="0" dirty="0" smtClean="0"/>
              <a:t>product </a:t>
            </a:r>
            <a:r>
              <a:rPr lang="ko-KR" altLang="en-US" b="0" dirty="0"/>
              <a:t>테이블을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8197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2974930"/>
            <a:ext cx="5124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연결 페이지 </a:t>
            </a:r>
            <a:r>
              <a:rPr lang="ko-KR" altLang="en-US" b="0" dirty="0" smtClean="0"/>
              <a:t>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625" y="1412776"/>
            <a:ext cx="8286750" cy="4752528"/>
            <a:chOff x="428625" y="1556792"/>
            <a:chExt cx="8286750" cy="6296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556792"/>
              <a:ext cx="8286750" cy="388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5442992"/>
              <a:ext cx="82867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16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55668"/>
            <a:ext cx="83534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목록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556792"/>
            <a:ext cx="8315325" cy="4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7945387" cy="5759877"/>
            <a:chOff x="438150" y="142875"/>
            <a:chExt cx="8267700" cy="10201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5" y="142875"/>
              <a:ext cx="7943850" cy="657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6715125"/>
              <a:ext cx="8267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391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88266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상품 </a:t>
            </a:r>
            <a:r>
              <a:rPr lang="ko-KR" altLang="en-US" b="0" dirty="0"/>
              <a:t>등록 처리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1418"/>
            <a:ext cx="8343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25540"/>
            <a:ext cx="8296275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708920"/>
            <a:ext cx="8362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웹 애플리케이션 배포 설명자 </a:t>
            </a:r>
            <a:r>
              <a:rPr lang="en-US" altLang="ko-KR" b="0" dirty="0"/>
              <a:t>web.xml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7" y="1844824"/>
            <a:ext cx="834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1475" y="1556792"/>
            <a:ext cx="8401050" cy="5013176"/>
            <a:chOff x="371475" y="1556792"/>
            <a:chExt cx="8401050" cy="71287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1556792"/>
              <a:ext cx="8401050" cy="47929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6438697"/>
              <a:ext cx="8105775" cy="22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921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97650"/>
            <a:ext cx="6896100" cy="55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6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68760"/>
            <a:ext cx="8343900" cy="53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2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884" y="931818"/>
            <a:ext cx="8248650" cy="5715000"/>
            <a:chOff x="353258" y="1069930"/>
            <a:chExt cx="8248650" cy="108121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69930"/>
              <a:ext cx="8096250" cy="5438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58" y="6508817"/>
              <a:ext cx="8248650" cy="5373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69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0270" y="961778"/>
            <a:ext cx="8324850" cy="5685039"/>
            <a:chOff x="409575" y="1052736"/>
            <a:chExt cx="8324850" cy="110523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1052736"/>
              <a:ext cx="8324850" cy="513737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6190109"/>
              <a:ext cx="8077200" cy="591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121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55188"/>
            <a:ext cx="8445499" cy="5691630"/>
            <a:chOff x="227013" y="638175"/>
            <a:chExt cx="8445499" cy="117564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87" y="638175"/>
              <a:ext cx="8201025" cy="5581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79582"/>
              <a:ext cx="8334375" cy="611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60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처리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19100" y="1340768"/>
            <a:ext cx="8305800" cy="5040560"/>
            <a:chOff x="419099" y="2886447"/>
            <a:chExt cx="8305800" cy="44158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099" y="2886447"/>
              <a:ext cx="8305800" cy="6865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7" y="3573016"/>
              <a:ext cx="7934325" cy="372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231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800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2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943850" cy="51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5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202" y="962838"/>
            <a:ext cx="8324850" cy="5683979"/>
            <a:chOff x="323528" y="1466850"/>
            <a:chExt cx="8324850" cy="78835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62" y="1466850"/>
              <a:ext cx="7991475" cy="3924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416567"/>
              <a:ext cx="8324850" cy="393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26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4" y="1025600"/>
            <a:ext cx="5859685" cy="28354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99792" y="3391845"/>
            <a:ext cx="6125282" cy="3220388"/>
            <a:chOff x="1255030" y="3473783"/>
            <a:chExt cx="5423061" cy="34230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31" y="3473783"/>
              <a:ext cx="5423060" cy="1247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4660783"/>
              <a:ext cx="5423060" cy="22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846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52736"/>
            <a:ext cx="820102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2317705"/>
            <a:ext cx="83343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1196752"/>
            <a:ext cx="8305800" cy="5450066"/>
            <a:chOff x="609600" y="-1899592"/>
            <a:chExt cx="8305800" cy="93821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1899592"/>
              <a:ext cx="8172450" cy="7553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5653733"/>
              <a:ext cx="8305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617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삭제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/>
              <a:t>삭제하기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4337" y="1268760"/>
            <a:ext cx="8190111" cy="5184576"/>
            <a:chOff x="551259" y="-2187624"/>
            <a:chExt cx="8315325" cy="100298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309" y="-2187624"/>
              <a:ext cx="8296275" cy="7343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59" y="5156151"/>
              <a:ext cx="8315325" cy="268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0588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</p:spTree>
    <p:extLst>
      <p:ext uri="{BB962C8B-B14F-4D97-AF65-F5344CB8AC3E}">
        <p14:creationId xmlns:p14="http://schemas.microsoft.com/office/powerpoint/2010/main" val="91313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258</TotalTime>
  <Words>1182</Words>
  <Application>Microsoft Office PowerPoint</Application>
  <PresentationFormat>화면 슬라이드 쇼(4:3)</PresentationFormat>
  <Paragraphs>161</Paragraphs>
  <Slides>73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휴먼옛체</vt:lpstr>
      <vt:lpstr>Arial</vt:lpstr>
      <vt:lpstr>Wingdings</vt:lpstr>
      <vt:lpstr>1_마스터</vt:lpstr>
      <vt:lpstr>JDBC로 데이터베이스와 JSP 연동</vt:lpstr>
      <vt:lpstr>PowerPoint 프레젠테이션</vt:lpstr>
      <vt:lpstr>1. JDBC의 개요</vt:lpstr>
      <vt:lpstr>1. JDBC의 개요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Windows 사용자</cp:lastModifiedBy>
  <cp:revision>347</cp:revision>
  <dcterms:created xsi:type="dcterms:W3CDTF">2011-01-05T15:14:06Z</dcterms:created>
  <dcterms:modified xsi:type="dcterms:W3CDTF">2018-11-09T10:38:06Z</dcterms:modified>
</cp:coreProperties>
</file>